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43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8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E5617AEF-34EB-BB6F-15D8-C6EFAE90305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36" y="62635"/>
            <a:ext cx="1414156" cy="623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7C4D2FC5-36AF-CB8B-FA9D-35E687CB9A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091" y="-30018"/>
            <a:ext cx="5378390" cy="1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169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D9BDB7B5-65AF-E9B6-5FDC-826215EF2C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10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018BB257-BFF8-97AA-2A0E-35234B1489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032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9" name="Imagem 8" descr="Logotipo&#10;&#10;Descrição gerada automaticamente">
            <a:extLst>
              <a:ext uri="{FF2B5EF4-FFF2-40B4-BE49-F238E27FC236}">
                <a16:creationId xmlns:a16="http://schemas.microsoft.com/office/drawing/2014/main" id="{F50CFBF5-A489-9C35-6D51-A6146E81BE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10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25649C2C-C87C-5F36-C386-406DF0F782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266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3EB43183-E29A-193E-5C32-38DEF14BC8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8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E53F555A-828A-8B46-D975-023EF9F0A3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45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13B050C0-90A2-124C-DA09-05C995FA47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9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0CCBC458-17F8-10E7-D290-E0D70DF19F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089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688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10" name="Imagem 9" descr="Logotipo&#10;&#10;Descrição gerada automaticamente">
            <a:extLst>
              <a:ext uri="{FF2B5EF4-FFF2-40B4-BE49-F238E27FC236}">
                <a16:creationId xmlns:a16="http://schemas.microsoft.com/office/drawing/2014/main" id="{44A1E7B8-4CCB-9172-7582-357EB8FBCB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11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683A8211-427E-C947-E50F-3A19D7329D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59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5039C99E-9729-B239-D23F-FD5F0AB4EF1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13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614CCBC3-3E4C-F865-EAF4-B0853A4C90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43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 descr="Logotipo&#10;&#10;Descrição gerada automaticamente">
            <a:extLst>
              <a:ext uri="{FF2B5EF4-FFF2-40B4-BE49-F238E27FC236}">
                <a16:creationId xmlns:a16="http://schemas.microsoft.com/office/drawing/2014/main" id="{187D0A64-5985-CB9C-AFFF-20ABA29BB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9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70EE4532-62B8-3C75-BDA2-F01BFF58FB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5158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D9312479-41DE-4E0D-BE68-FC5C5EAE87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8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98962566-D51C-544B-E275-3438E3B726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30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98B2AD2B-8F45-BB20-FA78-CCD1858C7E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13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48F69B24-F5E3-C2C3-F206-E5581F3D7C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780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531379"/>
            <a:ext cx="6659880" cy="6326620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Imagem 11" descr="Logotipo&#10;&#10;Descrição gerada automaticamente">
            <a:extLst>
              <a:ext uri="{FF2B5EF4-FFF2-40B4-BE49-F238E27FC236}">
                <a16:creationId xmlns:a16="http://schemas.microsoft.com/office/drawing/2014/main" id="{C2BFCCC7-C805-A317-B0CB-9B0705F542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13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FD742EE9-ACB5-C58F-2105-4F95100B3D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25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3921FFE-0C8E-4CDC-A06F-03EA2A404855}" type="datetimeFigureOut">
              <a:rPr lang="pt-BR" smtClean="0"/>
              <a:t>14/06/2023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34B46A2-E8C1-4DF7-A6B0-0FE2B6D4EDE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Imagem 6" descr="Logotipo&#10;&#10;Descrição gerada automaticamente">
            <a:extLst>
              <a:ext uri="{FF2B5EF4-FFF2-40B4-BE49-F238E27FC236}">
                <a16:creationId xmlns:a16="http://schemas.microsoft.com/office/drawing/2014/main" id="{C48A4048-DFD3-A06D-5C62-F7CDC6B921D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3845" y="-22802"/>
            <a:ext cx="2586472" cy="554181"/>
          </a:xfrm>
          <a:prstGeom prst="rect">
            <a:avLst/>
          </a:prstGeom>
        </p:spPr>
      </p:pic>
      <p:pic>
        <p:nvPicPr>
          <p:cNvPr id="8" name="Picture 2" descr="C:\Anderson\MateriaisAulas\FATEC\Coordenação\logos\logoFatec.png">
            <a:extLst>
              <a:ext uri="{FF2B5EF4-FFF2-40B4-BE49-F238E27FC236}">
                <a16:creationId xmlns:a16="http://schemas.microsoft.com/office/drawing/2014/main" id="{4D8FA285-079F-BF82-5BC0-2F7FD13A9B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5859" y="-22802"/>
            <a:ext cx="107375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07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50D29343-609A-FE48-136F-56F06A1771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TEMA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76466BC2-6F7B-0039-EB20-86BD3EB666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Aluno</a:t>
            </a:r>
          </a:p>
          <a:p>
            <a:r>
              <a:rPr lang="pt-BR" dirty="0"/>
              <a:t>Orientador</a:t>
            </a:r>
          </a:p>
        </p:txBody>
      </p:sp>
    </p:spTree>
    <p:extLst>
      <p:ext uri="{BB962C8B-B14F-4D97-AF65-F5344CB8AC3E}">
        <p14:creationId xmlns:p14="http://schemas.microsoft.com/office/powerpoint/2010/main" val="97819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A92F927E-680E-8C3E-68A8-EB61BC07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4A967058-DCD9-8ED6-26FD-70ED14926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1509784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16</TotalTime>
  <Words>3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4" baseType="lpstr">
      <vt:lpstr>Franklin Gothic Book</vt:lpstr>
      <vt:lpstr>Cortar</vt:lpstr>
      <vt:lpstr>TEMA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</dc:title>
  <dc:creator>Anderson Pazin</dc:creator>
  <cp:lastModifiedBy>Anderson Pazin</cp:lastModifiedBy>
  <cp:revision>1</cp:revision>
  <dcterms:created xsi:type="dcterms:W3CDTF">2023-06-14T22:17:51Z</dcterms:created>
  <dcterms:modified xsi:type="dcterms:W3CDTF">2023-06-14T22:34:06Z</dcterms:modified>
</cp:coreProperties>
</file>